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12"/>
  </p:normalViewPr>
  <p:slideViewPr>
    <p:cSldViewPr snapToGrid="0" snapToObjects="1" showGuides="1">
      <p:cViewPr varScale="1">
        <p:scale>
          <a:sx n="102" d="100"/>
          <a:sy n="102" d="100"/>
        </p:scale>
        <p:origin x="41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Describing people and objects 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Descriptive adjectives.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022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certain adjectives that we normally only use with linking verbs. The most common are: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Well</a:t>
            </a:r>
          </a:p>
          <a:p>
            <a:r>
              <a:rPr lang="en-US" dirty="0"/>
              <a:t>Afraid</a:t>
            </a:r>
          </a:p>
          <a:p>
            <a:r>
              <a:rPr lang="en-US" dirty="0"/>
              <a:t>Alive</a:t>
            </a:r>
          </a:p>
          <a:p>
            <a:r>
              <a:rPr lang="en-US" dirty="0"/>
              <a:t>Alone</a:t>
            </a:r>
          </a:p>
          <a:p>
            <a:r>
              <a:rPr lang="en-US" dirty="0"/>
              <a:t>Asleep </a:t>
            </a:r>
          </a:p>
          <a:p>
            <a:r>
              <a:rPr lang="en-US" dirty="0"/>
              <a:t>Aware</a:t>
            </a:r>
          </a:p>
          <a:p>
            <a:r>
              <a:rPr lang="en-US" dirty="0" smtClean="0"/>
              <a:t>Happy </a:t>
            </a:r>
            <a:endParaRPr lang="en-US" dirty="0"/>
          </a:p>
          <a:p>
            <a:r>
              <a:rPr lang="en-US" dirty="0" smtClean="0"/>
              <a:t>Glad</a:t>
            </a:r>
            <a:endParaRPr lang="en-US" dirty="0"/>
          </a:p>
          <a:p>
            <a:r>
              <a:rPr lang="en-US" dirty="0" smtClean="0"/>
              <a:t>Ill</a:t>
            </a:r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Ready </a:t>
            </a:r>
          </a:p>
          <a:p>
            <a:r>
              <a:rPr lang="en-US" dirty="0" smtClean="0"/>
              <a:t>Sure</a:t>
            </a:r>
          </a:p>
          <a:p>
            <a:r>
              <a:rPr lang="en-US" dirty="0" smtClean="0"/>
              <a:t>Tired</a:t>
            </a:r>
          </a:p>
          <a:p>
            <a:r>
              <a:rPr lang="en-US" dirty="0" smtClean="0"/>
              <a:t>Boring</a:t>
            </a:r>
          </a:p>
          <a:p>
            <a:r>
              <a:rPr lang="en-US" dirty="0" smtClean="0"/>
              <a:t>Amusing</a:t>
            </a:r>
          </a:p>
          <a:p>
            <a:r>
              <a:rPr lang="en-US" dirty="0" smtClean="0"/>
              <a:t>Excellent</a:t>
            </a:r>
          </a:p>
          <a:p>
            <a:r>
              <a:rPr lang="en-US" dirty="0" smtClean="0"/>
              <a:t>Awful</a:t>
            </a:r>
          </a:p>
          <a:p>
            <a:r>
              <a:rPr lang="en-US" dirty="0" smtClean="0"/>
              <a:t>Amuse </a:t>
            </a:r>
          </a:p>
          <a:p>
            <a:r>
              <a:rPr lang="en-US" dirty="0" smtClean="0"/>
              <a:t>Narrow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103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William looked afraid</a:t>
            </a:r>
          </a:p>
          <a:p>
            <a:r>
              <a:rPr lang="en-US" dirty="0" smtClean="0"/>
              <a:t>The children were ill</a:t>
            </a:r>
          </a:p>
          <a:p>
            <a:r>
              <a:rPr lang="en-US" dirty="0" smtClean="0"/>
              <a:t>I am glad that you´ve come </a:t>
            </a:r>
          </a:p>
          <a:p>
            <a:r>
              <a:rPr lang="en-US" dirty="0" smtClean="0"/>
              <a:t>Frightened children often cry </a:t>
            </a:r>
          </a:p>
          <a:p>
            <a:r>
              <a:rPr lang="en-US" dirty="0" smtClean="0"/>
              <a:t>She looks after sick children </a:t>
            </a:r>
          </a:p>
          <a:p>
            <a:r>
              <a:rPr lang="en-US" dirty="0" smtClean="0"/>
              <a:t>Jane is a happy girl</a:t>
            </a:r>
          </a:p>
          <a:p>
            <a:r>
              <a:rPr lang="en-US" dirty="0" smtClean="0"/>
              <a:t>It was very interesting  </a:t>
            </a:r>
          </a:p>
          <a:p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You must be tired after the journey </a:t>
            </a:r>
          </a:p>
          <a:p>
            <a:r>
              <a:rPr lang="en-US" dirty="0" smtClean="0"/>
              <a:t>It must have been a very tiring journey</a:t>
            </a:r>
          </a:p>
          <a:p>
            <a:r>
              <a:rPr lang="en-US" dirty="0" smtClean="0"/>
              <a:t>The match was very bad and I was bored</a:t>
            </a:r>
          </a:p>
          <a:p>
            <a:r>
              <a:rPr lang="en-US" dirty="0" smtClean="0"/>
              <a:t>We were amused by Leonor´s jokes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01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adjectives usually go in the order below.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opinion  size  shape  age  color  origin  material purpose noun</a:t>
            </a:r>
          </a:p>
          <a:p>
            <a:r>
              <a:rPr lang="en-US" i="1" dirty="0" smtClean="0"/>
              <a:t>Lovely                 	     old               </a:t>
            </a:r>
            <a:r>
              <a:rPr lang="en-US" i="1" dirty="0"/>
              <a:t>E</a:t>
            </a:r>
            <a:r>
              <a:rPr lang="en-US" i="1" dirty="0" smtClean="0"/>
              <a:t>nglish              sheep     dog</a:t>
            </a:r>
          </a:p>
          <a:p>
            <a:r>
              <a:rPr lang="en-US" i="1" dirty="0" smtClean="0"/>
              <a:t>Attractive large round                             wooden                 table</a:t>
            </a:r>
          </a:p>
          <a:p>
            <a:r>
              <a:rPr lang="en-US" i="1" dirty="0" smtClean="0"/>
              <a:t>Interesting                                                        scientific research</a:t>
            </a:r>
          </a:p>
          <a:p>
            <a:r>
              <a:rPr lang="en-US" i="1" dirty="0" smtClean="0"/>
              <a:t>Beautiful			    red      Italian              sports      car 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         tall                                American      basketball  player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85080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the words in the correct order.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Very good teacher Mr. Smith was a English</a:t>
            </a:r>
          </a:p>
          <a:p>
            <a:r>
              <a:rPr lang="en-US" dirty="0" smtClean="0"/>
              <a:t>Mr. Smith </a:t>
            </a:r>
            <a:r>
              <a:rPr lang="en-US" i="1" dirty="0" smtClean="0"/>
              <a:t>was a very good English teacher. </a:t>
            </a:r>
            <a:endParaRPr lang="en-US" dirty="0" smtClean="0"/>
          </a:p>
          <a:p>
            <a:r>
              <a:rPr lang="en-US" dirty="0" smtClean="0"/>
              <a:t>Glad found am math I have exercise my book I </a:t>
            </a:r>
          </a:p>
          <a:p>
            <a:r>
              <a:rPr lang="en-US" dirty="0" smtClean="0"/>
              <a:t>I </a:t>
            </a:r>
            <a:r>
              <a:rPr lang="en-US" u="sng" dirty="0" smtClean="0"/>
              <a:t>									</a:t>
            </a:r>
          </a:p>
          <a:p>
            <a:r>
              <a:rPr lang="en-US" dirty="0" smtClean="0"/>
              <a:t>The asleep telephone because didn´t was John hear ring he </a:t>
            </a:r>
          </a:p>
          <a:p>
            <a:r>
              <a:rPr lang="en-US" dirty="0" smtClean="0"/>
              <a:t>John </a:t>
            </a:r>
            <a:r>
              <a:rPr lang="en-US" u="sng" dirty="0" smtClean="0"/>
              <a:t>									</a:t>
            </a:r>
            <a:endParaRPr lang="en-US" dirty="0" smtClean="0"/>
          </a:p>
          <a:p>
            <a:r>
              <a:rPr lang="en-US" dirty="0" smtClean="0"/>
              <a:t>Internet connection really our school is slow</a:t>
            </a:r>
          </a:p>
          <a:p>
            <a:r>
              <a:rPr lang="en-US" dirty="0" smtClean="0"/>
              <a:t>Our </a:t>
            </a:r>
            <a:r>
              <a:rPr lang="en-US" u="sng" dirty="0" smtClean="0"/>
              <a:t>									</a:t>
            </a:r>
            <a:endParaRPr lang="en-US" dirty="0" smtClean="0"/>
          </a:p>
          <a:p>
            <a:r>
              <a:rPr lang="en-US" dirty="0" smtClean="0"/>
              <a:t>Cold woolen hat a good for weather is </a:t>
            </a:r>
          </a:p>
          <a:p>
            <a:r>
              <a:rPr lang="en-US" dirty="0" smtClean="0"/>
              <a:t>A </a:t>
            </a:r>
            <a:r>
              <a:rPr lang="en-US" u="sng" dirty="0" smtClean="0"/>
              <a:t>									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34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</a:t>
            </a:r>
            <a:r>
              <a:rPr lang="mr-IN" i="1" dirty="0" smtClean="0"/>
              <a:t>–</a:t>
            </a:r>
            <a:r>
              <a:rPr lang="en-US" i="1" dirty="0" err="1" smtClean="0"/>
              <a:t>ing</a:t>
            </a:r>
            <a:r>
              <a:rPr lang="en-US" i="1" dirty="0" smtClean="0"/>
              <a:t> </a:t>
            </a:r>
            <a:r>
              <a:rPr lang="en-US" dirty="0" smtClean="0"/>
              <a:t>or </a:t>
            </a:r>
            <a:r>
              <a:rPr lang="mr-IN" i="1" dirty="0" smtClean="0"/>
              <a:t>–</a:t>
            </a:r>
            <a:r>
              <a:rPr lang="en-US" i="1" dirty="0" err="1" smtClean="0"/>
              <a:t>ed</a:t>
            </a:r>
            <a:r>
              <a:rPr lang="en-US" i="1" dirty="0" smtClean="0"/>
              <a:t> </a:t>
            </a:r>
            <a:r>
              <a:rPr lang="en-US" dirty="0" smtClean="0"/>
              <a:t>to the end of the adjectives.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final of the basketball match was very </a:t>
            </a:r>
            <a:r>
              <a:rPr lang="en-US" dirty="0" err="1" smtClean="0"/>
              <a:t>excit</a:t>
            </a:r>
            <a:r>
              <a:rPr lang="en-US" dirty="0" smtClean="0"/>
              <a:t> </a:t>
            </a:r>
            <a:r>
              <a:rPr lang="en-US" i="1" u="sng" dirty="0" err="1" smtClean="0"/>
              <a:t>ing</a:t>
            </a:r>
            <a:r>
              <a:rPr lang="en-US" i="1" u="sng" dirty="0" smtClean="0"/>
              <a:t>.</a:t>
            </a:r>
            <a:endParaRPr lang="en-US" dirty="0" smtClean="0"/>
          </a:p>
          <a:p>
            <a:r>
              <a:rPr lang="en-US" dirty="0" smtClean="0"/>
              <a:t>Do you ever feel embarrass</a:t>
            </a:r>
            <a:r>
              <a:rPr lang="en-US" u="sng" dirty="0" smtClean="0"/>
              <a:t>		</a:t>
            </a:r>
            <a:r>
              <a:rPr lang="en-US" dirty="0" smtClean="0"/>
              <a:t> about asking your parents for money?</a:t>
            </a:r>
          </a:p>
          <a:p>
            <a:r>
              <a:rPr lang="en-US" dirty="0" smtClean="0"/>
              <a:t>She was </a:t>
            </a:r>
            <a:r>
              <a:rPr lang="en-US" dirty="0" err="1" smtClean="0"/>
              <a:t>amaz</a:t>
            </a:r>
            <a:r>
              <a:rPr lang="en-US" u="sng" dirty="0" smtClean="0"/>
              <a:t>	</a:t>
            </a:r>
            <a:r>
              <a:rPr lang="en-US" dirty="0" smtClean="0"/>
              <a:t> when she heard she had a place at university. </a:t>
            </a:r>
          </a:p>
          <a:p>
            <a:r>
              <a:rPr lang="en-US" dirty="0" smtClean="0"/>
              <a:t>It´s astonish</a:t>
            </a:r>
            <a:r>
              <a:rPr lang="en-US" u="sng" dirty="0" smtClean="0"/>
              <a:t>		</a:t>
            </a:r>
            <a:r>
              <a:rPr lang="en-US" dirty="0" smtClean="0"/>
              <a:t> what you can do with computers nowadays.</a:t>
            </a:r>
          </a:p>
          <a:p>
            <a:r>
              <a:rPr lang="en-US" dirty="0" smtClean="0"/>
              <a:t>The teacher was not </a:t>
            </a:r>
            <a:r>
              <a:rPr lang="en-US" dirty="0" err="1" smtClean="0"/>
              <a:t>amus</a:t>
            </a:r>
            <a:r>
              <a:rPr lang="en-US" u="sng" dirty="0" smtClean="0"/>
              <a:t>		</a:t>
            </a:r>
            <a:r>
              <a:rPr lang="en-US" dirty="0" smtClean="0"/>
              <a:t> by the joke and gave us extra work.</a:t>
            </a:r>
          </a:p>
          <a:p>
            <a:r>
              <a:rPr lang="en-US" dirty="0" smtClean="0"/>
              <a:t>They were disappoint</a:t>
            </a:r>
            <a:r>
              <a:rPr lang="en-US" u="sng" dirty="0" smtClean="0"/>
              <a:t>	</a:t>
            </a:r>
            <a:r>
              <a:rPr lang="en-US" dirty="0" smtClean="0"/>
              <a:t> with the results of the experiment. </a:t>
            </a:r>
          </a:p>
          <a:p>
            <a:r>
              <a:rPr lang="en-US" dirty="0" smtClean="0"/>
              <a:t>After football training I often feel exhaust</a:t>
            </a:r>
            <a:r>
              <a:rPr lang="en-US" u="sng" dirty="0" smtClean="0"/>
              <a:t>	</a:t>
            </a:r>
            <a:r>
              <a:rPr lang="en-US" dirty="0" smtClean="0"/>
              <a:t>.</a:t>
            </a:r>
          </a:p>
          <a:p>
            <a:r>
              <a:rPr lang="en-US" dirty="0" smtClean="0"/>
              <a:t>Grey wet weather is depress</a:t>
            </a:r>
            <a:r>
              <a:rPr lang="en-US" u="sng" dirty="0" smtClean="0"/>
              <a:t>	</a:t>
            </a:r>
            <a:r>
              <a:rPr lang="en-US" dirty="0" smtClean="0"/>
              <a:t>.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04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Underline </a:t>
            </a:r>
            <a:r>
              <a:rPr lang="en-US" dirty="0" smtClean="0"/>
              <a:t>the correct form. </a:t>
            </a:r>
            <a:endParaRPr lang="en-US" u="sng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 was carrying a </a:t>
            </a:r>
            <a:r>
              <a:rPr lang="en-US" b="1" i="1" u="sng" dirty="0" smtClean="0"/>
              <a:t>black plastic</a:t>
            </a:r>
            <a:r>
              <a:rPr lang="en-US" dirty="0" smtClean="0"/>
              <a:t> / </a:t>
            </a:r>
            <a:r>
              <a:rPr lang="en-US" b="1" dirty="0" smtClean="0"/>
              <a:t>plastic black </a:t>
            </a:r>
            <a:r>
              <a:rPr lang="en-US" dirty="0" smtClean="0"/>
              <a:t>bag. </a:t>
            </a:r>
          </a:p>
          <a:p>
            <a:r>
              <a:rPr lang="en-US" dirty="0" smtClean="0"/>
              <a:t>They´ve bought a </a:t>
            </a:r>
            <a:r>
              <a:rPr lang="en-US" b="1" i="1" dirty="0" smtClean="0"/>
              <a:t>new massive/ massive new</a:t>
            </a:r>
            <a:r>
              <a:rPr lang="en-US" b="1" dirty="0" smtClean="0"/>
              <a:t> </a:t>
            </a:r>
            <a:r>
              <a:rPr lang="en-US" dirty="0" smtClean="0"/>
              <a:t>freezer.</a:t>
            </a:r>
          </a:p>
          <a:p>
            <a:r>
              <a:rPr lang="en-US" dirty="0" smtClean="0"/>
              <a:t>He was wearing a </a:t>
            </a:r>
            <a:r>
              <a:rPr lang="en-US" b="1" i="1" dirty="0" smtClean="0"/>
              <a:t>leather motorcycling/ motorcycling leather </a:t>
            </a:r>
            <a:r>
              <a:rPr lang="en-US" dirty="0" smtClean="0"/>
              <a:t>jacket.</a:t>
            </a:r>
            <a:r>
              <a:rPr lang="en-US" b="1" dirty="0" smtClean="0"/>
              <a:t> </a:t>
            </a:r>
          </a:p>
          <a:p>
            <a:r>
              <a:rPr lang="en-US" dirty="0"/>
              <a:t>H</a:t>
            </a:r>
            <a:r>
              <a:rPr lang="en-US" dirty="0" smtClean="0"/>
              <a:t>as anyone seen my </a:t>
            </a:r>
            <a:r>
              <a:rPr lang="en-US" b="1" i="1" dirty="0" smtClean="0"/>
              <a:t>army Swiss/ Swiss army </a:t>
            </a:r>
            <a:r>
              <a:rPr lang="en-US" dirty="0" smtClean="0"/>
              <a:t>knife.</a:t>
            </a:r>
          </a:p>
          <a:p>
            <a:r>
              <a:rPr lang="en-US" dirty="0" smtClean="0"/>
              <a:t>They live in a </a:t>
            </a:r>
            <a:r>
              <a:rPr lang="en-US" b="1" i="1" dirty="0" smtClean="0"/>
              <a:t>lovely little old/ little lovely old</a:t>
            </a:r>
            <a:r>
              <a:rPr lang="en-US" b="1" dirty="0" smtClean="0"/>
              <a:t> </a:t>
            </a:r>
            <a:r>
              <a:rPr lang="en-US" dirty="0" smtClean="0"/>
              <a:t>house in the country. </a:t>
            </a:r>
          </a:p>
          <a:p>
            <a:r>
              <a:rPr lang="en-US" dirty="0" smtClean="0"/>
              <a:t>You´ve got  </a:t>
            </a:r>
            <a:r>
              <a:rPr lang="en-US" b="1" i="1" dirty="0" smtClean="0"/>
              <a:t>big green beautiful/ beautiful big green</a:t>
            </a:r>
            <a:r>
              <a:rPr lang="en-US" dirty="0" smtClean="0"/>
              <a:t> eyes.</a:t>
            </a:r>
          </a:p>
          <a:p>
            <a:r>
              <a:rPr lang="en-US" dirty="0" smtClean="0"/>
              <a:t>He´s just bought </a:t>
            </a:r>
            <a:r>
              <a:rPr lang="en-US" b="1" i="1" dirty="0" smtClean="0"/>
              <a:t>a new expensive/ an expensive new</a:t>
            </a:r>
            <a:r>
              <a:rPr lang="en-US" dirty="0" smtClean="0"/>
              <a:t> laptop.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46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the opposite of each word.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Awake </a:t>
            </a:r>
            <a:r>
              <a:rPr lang="en-US" u="sng" dirty="0" smtClean="0"/>
              <a:t>		</a:t>
            </a:r>
            <a:endParaRPr lang="en-US" dirty="0" smtClean="0"/>
          </a:p>
          <a:p>
            <a:r>
              <a:rPr lang="en-US" dirty="0" smtClean="0"/>
              <a:t>Well </a:t>
            </a:r>
            <a:r>
              <a:rPr lang="en-US" u="sng" dirty="0" smtClean="0"/>
              <a:t>		</a:t>
            </a:r>
            <a:endParaRPr lang="en-US" dirty="0" smtClean="0"/>
          </a:p>
          <a:p>
            <a:r>
              <a:rPr lang="en-US" dirty="0" smtClean="0"/>
              <a:t>Young </a:t>
            </a:r>
            <a:r>
              <a:rPr lang="en-US" u="sng" dirty="0" smtClean="0"/>
              <a:t>		</a:t>
            </a:r>
            <a:endParaRPr lang="en-US" dirty="0" smtClean="0"/>
          </a:p>
          <a:p>
            <a:r>
              <a:rPr lang="en-US" dirty="0" smtClean="0"/>
              <a:t>Wide </a:t>
            </a:r>
            <a:r>
              <a:rPr lang="en-US" u="sng" dirty="0" smtClean="0"/>
              <a:t>		</a:t>
            </a:r>
            <a:endParaRPr lang="en-US" dirty="0" smtClean="0"/>
          </a:p>
          <a:p>
            <a:r>
              <a:rPr lang="en-US" dirty="0" smtClean="0"/>
              <a:t>Fast 	</a:t>
            </a:r>
            <a:r>
              <a:rPr lang="en-US" u="sng" dirty="0" smtClean="0"/>
              <a:t>		</a:t>
            </a:r>
            <a:endParaRPr lang="en-US" dirty="0" smtClean="0"/>
          </a:p>
          <a:p>
            <a:r>
              <a:rPr lang="en-US" dirty="0" smtClean="0"/>
              <a:t>Happy </a:t>
            </a:r>
            <a:r>
              <a:rPr lang="en-US" u="sng" dirty="0" smtClean="0"/>
              <a:t>		</a:t>
            </a:r>
            <a:endParaRPr lang="en-US" dirty="0" smtClean="0"/>
          </a:p>
          <a:p>
            <a:r>
              <a:rPr lang="en-US" dirty="0" smtClean="0"/>
              <a:t>Wrong </a:t>
            </a:r>
            <a:r>
              <a:rPr lang="en-US" u="sng" dirty="0" smtClean="0"/>
              <a:t>		</a:t>
            </a:r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Inside </a:t>
            </a:r>
            <a:r>
              <a:rPr lang="en-US" u="sng" dirty="0" smtClean="0"/>
              <a:t>		</a:t>
            </a:r>
            <a:endParaRPr lang="en-US" dirty="0" smtClean="0"/>
          </a:p>
          <a:p>
            <a:r>
              <a:rPr lang="en-US" dirty="0" smtClean="0"/>
              <a:t>Ask </a:t>
            </a:r>
            <a:r>
              <a:rPr lang="en-US" u="sng" dirty="0" smtClean="0"/>
              <a:t>			</a:t>
            </a:r>
            <a:endParaRPr lang="en-US" dirty="0" smtClean="0"/>
          </a:p>
          <a:p>
            <a:r>
              <a:rPr lang="en-US" dirty="0" smtClean="0"/>
              <a:t>Tall </a:t>
            </a:r>
            <a:r>
              <a:rPr lang="en-US" u="sng" dirty="0" smtClean="0"/>
              <a:t>			</a:t>
            </a:r>
            <a:endParaRPr lang="en-US" dirty="0" smtClean="0"/>
          </a:p>
          <a:p>
            <a:r>
              <a:rPr lang="en-US" dirty="0" smtClean="0"/>
              <a:t>No </a:t>
            </a:r>
            <a:r>
              <a:rPr lang="en-US" u="sng" dirty="0" smtClean="0"/>
              <a:t>			</a:t>
            </a:r>
            <a:endParaRPr lang="en-US" dirty="0" smtClean="0"/>
          </a:p>
          <a:p>
            <a:r>
              <a:rPr lang="en-US" dirty="0" smtClean="0"/>
              <a:t>Big </a:t>
            </a:r>
            <a:r>
              <a:rPr lang="en-US" u="sng" dirty="0" smtClean="0"/>
              <a:t>			</a:t>
            </a:r>
            <a:endParaRPr lang="en-US" dirty="0" smtClean="0"/>
          </a:p>
          <a:p>
            <a:r>
              <a:rPr lang="en-US" dirty="0" smtClean="0"/>
              <a:t>Same </a:t>
            </a:r>
            <a:r>
              <a:rPr lang="en-US" u="sng" dirty="0" smtClean="0"/>
              <a:t>		</a:t>
            </a:r>
            <a:endParaRPr lang="en-US" dirty="0" smtClean="0"/>
          </a:p>
          <a:p>
            <a:r>
              <a:rPr lang="en-US" dirty="0" smtClean="0"/>
              <a:t>Hot </a:t>
            </a:r>
            <a:r>
              <a:rPr lang="en-US" u="sng" dirty="0" smtClean="0"/>
              <a:t>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35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 smtClean="0"/>
              <a:t>Thanks for your attention!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537433659"/>
      </p:ext>
    </p:extLst>
  </p:cSld>
  <p:clrMapOvr>
    <a:masterClrMapping/>
  </p:clrMapOvr>
</p:sld>
</file>

<file path=ppt/theme/theme1.xml><?xml version="1.0" encoding="utf-8"?>
<a:theme xmlns:a="http://schemas.openxmlformats.org/drawingml/2006/main" name="TM04033917[[fn=Berlin]]_novariants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4033917[[fn=Berlin]]_novariants" id="{309C13C0-3BE0-4E8F-8916-1D5516B3B5DD}" vid="{18E1BE87-7240-45DF-8788-3CAEB7F17A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Berlín</Template>
  <TotalTime>1556</TotalTime>
  <Words>292</Words>
  <Application>Microsoft Macintosh PowerPoint</Application>
  <PresentationFormat>Panorámica</PresentationFormat>
  <Paragraphs>84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Mangal</vt:lpstr>
      <vt:lpstr>Trebuchet MS</vt:lpstr>
      <vt:lpstr>Arial</vt:lpstr>
      <vt:lpstr>TM04033917[[fn=Berlin]]_novariants</vt:lpstr>
      <vt:lpstr>Describing people and objects </vt:lpstr>
      <vt:lpstr>There are certain adjectives that we normally only use with linking verbs. The most common are:</vt:lpstr>
      <vt:lpstr>Examples </vt:lpstr>
      <vt:lpstr>Other adjectives usually go in the order below. </vt:lpstr>
      <vt:lpstr>Put the words in the correct order. </vt:lpstr>
      <vt:lpstr>Add –ing or –ed to the end of the adjectives. </vt:lpstr>
      <vt:lpstr>Underline the correct form. </vt:lpstr>
      <vt:lpstr>Write the opposite of each word. </vt:lpstr>
      <vt:lpstr>Thanks for your attention!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Describing people and objects </dc:title>
  <dc:creator>Psic. Ivan Olivares</dc:creator>
  <cp:lastModifiedBy>Psic. Ivan Olivares</cp:lastModifiedBy>
  <cp:revision>8</cp:revision>
  <dcterms:created xsi:type="dcterms:W3CDTF">2017-02-27T19:32:15Z</dcterms:created>
  <dcterms:modified xsi:type="dcterms:W3CDTF">2017-02-28T21:29:06Z</dcterms:modified>
</cp:coreProperties>
</file>